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6A769877-C1CC-4DF5-8E80-9F8BE2D7452A}">
          <p14:sldIdLst>
            <p14:sldId id="256"/>
            <p14:sldId id="257"/>
            <p14:sldId id="258"/>
            <p14:sldId id="259"/>
          </p14:sldIdLst>
        </p14:section>
        <p14:section name="As built" id="{C35D734C-8A74-4AFD-979D-FECE1523DCC7}">
          <p14:sldIdLst>
            <p14:sldId id="260"/>
            <p14:sldId id="261"/>
            <p14:sldId id="262"/>
            <p14:sldId id="263"/>
            <p14:sldId id="264"/>
            <p14:sldId id="267"/>
            <p14:sldId id="265"/>
            <p14:sldId id="266"/>
            <p14:sldId id="2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7" autoAdjust="0"/>
    <p:restoredTop sz="94660"/>
  </p:normalViewPr>
  <p:slideViewPr>
    <p:cSldViewPr snapToGrid="0">
      <p:cViewPr varScale="1">
        <p:scale>
          <a:sx n="76" d="100"/>
          <a:sy n="76" d="100"/>
        </p:scale>
        <p:origin x="5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3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155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9252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76727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618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118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9471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79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33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4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9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3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15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36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24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4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68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6757" y="135689"/>
            <a:ext cx="8825658" cy="755780"/>
          </a:xfrm>
        </p:spPr>
        <p:txBody>
          <a:bodyPr>
            <a:normAutofit/>
          </a:bodyPr>
          <a:lstStyle/>
          <a:p>
            <a:r>
              <a:rPr lang="en-US" sz="4400" dirty="0"/>
              <a:t>Android App Controlled RC Car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27" y="4282495"/>
            <a:ext cx="4087325" cy="2299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227" y="1582776"/>
            <a:ext cx="4080848" cy="2295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568" y="4286138"/>
            <a:ext cx="4080847" cy="2295477"/>
          </a:xfrm>
          <a:prstGeom prst="rect">
            <a:avLst/>
          </a:prstGeom>
        </p:spPr>
      </p:pic>
      <p:pic>
        <p:nvPicPr>
          <p:cNvPr id="3074" name="Picture 2" descr="https://cnet4.cbsistatic.com/img/QJcTT2ab-sYWwOGrxJc0MXSt3UI=/2011/10/27/a66dfbb7-fdc7-11e2-8c7c-d4ae52e62bcc/android-wallpaper5_2560x1600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30" y="1874842"/>
            <a:ext cx="1431058" cy="142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73443" y="1874842"/>
            <a:ext cx="248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Eric Junkins</a:t>
            </a:r>
          </a:p>
          <a:p>
            <a:r>
              <a:rPr lang="en-US" dirty="0"/>
              <a:t>Joe </a:t>
            </a:r>
            <a:r>
              <a:rPr lang="en-US" dirty="0" err="1"/>
              <a:t>Wroe</a:t>
            </a:r>
            <a:endParaRPr lang="en-US" dirty="0"/>
          </a:p>
          <a:p>
            <a:r>
              <a:rPr lang="en-US" dirty="0"/>
              <a:t>JC ???</a:t>
            </a:r>
          </a:p>
          <a:p>
            <a:r>
              <a:rPr lang="en-US" dirty="0" err="1"/>
              <a:t>Vilok</a:t>
            </a:r>
            <a:r>
              <a:rPr lang="en-US" dirty="0"/>
              <a:t> ???</a:t>
            </a:r>
          </a:p>
        </p:txBody>
      </p:sp>
    </p:spTree>
    <p:extLst>
      <p:ext uri="{BB962C8B-B14F-4D97-AF65-F5344CB8AC3E}">
        <p14:creationId xmlns:p14="http://schemas.microsoft.com/office/powerpoint/2010/main" val="3717043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813" y="120581"/>
            <a:ext cx="5932627" cy="991769"/>
          </a:xfrm>
        </p:spPr>
        <p:txBody>
          <a:bodyPr/>
          <a:lstStyle/>
          <a:p>
            <a:r>
              <a:rPr lang="en-US" dirty="0"/>
              <a:t>A Few Other Things To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Init</a:t>
            </a:r>
            <a:r>
              <a:rPr lang="en-US" dirty="0"/>
              <a:t> Scripts on Main Pi:</a:t>
            </a:r>
          </a:p>
          <a:p>
            <a:pPr lvl="1"/>
            <a:r>
              <a:rPr lang="en-US" dirty="0"/>
              <a:t>Start </a:t>
            </a:r>
            <a:r>
              <a:rPr lang="en-US" dirty="0" err="1"/>
              <a:t>pigpiod</a:t>
            </a:r>
            <a:r>
              <a:rPr lang="en-US" dirty="0"/>
              <a:t> daemon</a:t>
            </a:r>
          </a:p>
          <a:p>
            <a:pPr lvl="1"/>
            <a:r>
              <a:rPr lang="en-US" dirty="0"/>
              <a:t>Start </a:t>
            </a:r>
            <a:r>
              <a:rPr lang="en-US" dirty="0" err="1"/>
              <a:t>listenting</a:t>
            </a:r>
            <a:r>
              <a:rPr lang="en-US" dirty="0"/>
              <a:t> for socket connection to Slave Pi and App</a:t>
            </a:r>
            <a:endParaRPr lang="en-US" dirty="0"/>
          </a:p>
          <a:p>
            <a:r>
              <a:rPr lang="en-US" dirty="0" err="1"/>
              <a:t>Init</a:t>
            </a:r>
            <a:r>
              <a:rPr lang="en-US" dirty="0"/>
              <a:t> Script on Slave Pi:</a:t>
            </a:r>
          </a:p>
          <a:p>
            <a:pPr lvl="1"/>
            <a:r>
              <a:rPr lang="en-US" dirty="0"/>
              <a:t>Start </a:t>
            </a:r>
            <a:r>
              <a:rPr lang="en-US" dirty="0" err="1"/>
              <a:t>pigpiod</a:t>
            </a:r>
            <a:r>
              <a:rPr lang="en-US" dirty="0"/>
              <a:t> daemon</a:t>
            </a:r>
          </a:p>
          <a:p>
            <a:pPr lvl="1"/>
            <a:r>
              <a:rPr lang="en-US" dirty="0"/>
              <a:t>Initialize </a:t>
            </a:r>
            <a:r>
              <a:rPr lang="en-US" dirty="0" err="1"/>
              <a:t>wifi</a:t>
            </a:r>
            <a:r>
              <a:rPr lang="en-US" dirty="0"/>
              <a:t> socket to Master Pi</a:t>
            </a:r>
          </a:p>
        </p:txBody>
      </p:sp>
    </p:spTree>
    <p:extLst>
      <p:ext uri="{BB962C8B-B14F-4D97-AF65-F5344CB8AC3E}">
        <p14:creationId xmlns:p14="http://schemas.microsoft.com/office/powerpoint/2010/main" val="3501681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9038" y="139439"/>
            <a:ext cx="2973688" cy="697145"/>
          </a:xfrm>
        </p:spPr>
        <p:txBody>
          <a:bodyPr/>
          <a:lstStyle/>
          <a:p>
            <a:r>
              <a:rPr lang="en-US" dirty="0"/>
              <a:t>Android App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807" y="913057"/>
            <a:ext cx="6296376" cy="3541712"/>
          </a:xfrm>
        </p:spPr>
      </p:pic>
      <p:sp>
        <p:nvSpPr>
          <p:cNvPr id="7" name="TextBox 6"/>
          <p:cNvSpPr txBox="1"/>
          <p:nvPr/>
        </p:nvSpPr>
        <p:spPr>
          <a:xfrm>
            <a:off x="3594126" y="4879814"/>
            <a:ext cx="4977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Button to Connect to WIFI socket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% movement of joysticks, send to RPi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Video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Joystick information</a:t>
            </a:r>
          </a:p>
        </p:txBody>
      </p:sp>
    </p:spTree>
    <p:extLst>
      <p:ext uri="{BB962C8B-B14F-4D97-AF65-F5344CB8AC3E}">
        <p14:creationId xmlns:p14="http://schemas.microsoft.com/office/powerpoint/2010/main" val="579196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962" y="160773"/>
            <a:ext cx="9761110" cy="918209"/>
          </a:xfrm>
        </p:spPr>
        <p:txBody>
          <a:bodyPr/>
          <a:lstStyle/>
          <a:p>
            <a:r>
              <a:rPr lang="en-US" sz="4000" dirty="0"/>
              <a:t>Other Features/Future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626" y="1595718"/>
            <a:ext cx="8946541" cy="4195481"/>
          </a:xfrm>
        </p:spPr>
        <p:txBody>
          <a:bodyPr/>
          <a:lstStyle/>
          <a:p>
            <a:r>
              <a:rPr lang="en-US" dirty="0"/>
              <a:t>Get PiCam Stream to work</a:t>
            </a:r>
          </a:p>
          <a:p>
            <a:r>
              <a:rPr lang="en-US" dirty="0"/>
              <a:t>Improvements to app UI</a:t>
            </a:r>
          </a:p>
          <a:p>
            <a:r>
              <a:rPr lang="en-US" dirty="0"/>
              <a:t>Haptic feedback for joystick movement</a:t>
            </a:r>
          </a:p>
          <a:p>
            <a:r>
              <a:rPr lang="en-US" dirty="0"/>
              <a:t>Joystick override with accelerometers in phone mode</a:t>
            </a:r>
          </a:p>
          <a:p>
            <a:r>
              <a:rPr lang="en-US" dirty="0"/>
              <a:t>Simple voice command (</a:t>
            </a:r>
            <a:r>
              <a:rPr lang="en-US" dirty="0" err="1"/>
              <a:t>Snowboy</a:t>
            </a:r>
            <a:r>
              <a:rPr lang="en-US" dirty="0"/>
              <a:t> </a:t>
            </a:r>
            <a:r>
              <a:rPr lang="en-US" dirty="0" err="1"/>
              <a:t>Hotword</a:t>
            </a:r>
            <a:r>
              <a:rPr lang="en-US" dirty="0"/>
              <a:t> Detection)</a:t>
            </a:r>
          </a:p>
          <a:p>
            <a:pPr lvl="1"/>
            <a:r>
              <a:rPr lang="en-US" dirty="0"/>
              <a:t>Locally run, no internet server</a:t>
            </a:r>
          </a:p>
          <a:p>
            <a:pPr lvl="1"/>
            <a:r>
              <a:rPr lang="en-US" dirty="0"/>
              <a:t>Trainable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992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0152" y="2600913"/>
            <a:ext cx="2374855" cy="862898"/>
          </a:xfrm>
        </p:spPr>
        <p:txBody>
          <a:bodyPr>
            <a:noAutofit/>
          </a:bodyPr>
          <a:lstStyle/>
          <a:p>
            <a:r>
              <a:rPr lang="en-US" sz="6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3846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225" y="0"/>
            <a:ext cx="2446533" cy="109920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5359120" y="1775928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Battery pack</a:t>
            </a:r>
          </a:p>
        </p:txBody>
      </p:sp>
      <p:sp>
        <p:nvSpPr>
          <p:cNvPr id="7" name="Rectangle 6"/>
          <p:cNvSpPr/>
          <p:nvPr/>
        </p:nvSpPr>
        <p:spPr>
          <a:xfrm>
            <a:off x="7879703" y="2391748"/>
            <a:ext cx="1172548" cy="15582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Servo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19027" y="2391748"/>
            <a:ext cx="1309395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Speed Controller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49789" y="3984172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Receiver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9182880" y="2954695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294985" y="2391748"/>
            <a:ext cx="1172548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Axel</a:t>
            </a:r>
          </a:p>
        </p:txBody>
      </p:sp>
      <p:sp>
        <p:nvSpPr>
          <p:cNvPr id="15" name="Arrow: Right 14"/>
          <p:cNvSpPr/>
          <p:nvPr/>
        </p:nvSpPr>
        <p:spPr>
          <a:xfrm rot="10800000">
            <a:off x="2214290" y="2954695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86408" y="2391748"/>
            <a:ext cx="1003784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Drive Shaft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3713581" y="4509798"/>
            <a:ext cx="162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13581" y="3984172"/>
            <a:ext cx="0" cy="516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993502" y="4326296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170784" y="4152124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84171" y="3984172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170784" y="3984172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984171" y="2037184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4180114" y="2208245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968619" y="2043404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170784" y="2223796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7008004" y="4500467"/>
            <a:ext cx="162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634881" y="3974841"/>
            <a:ext cx="0" cy="516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017335" y="4298306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017335" y="4124135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364292" y="3956182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187009" y="3956183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59120" y="5760098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8" name="Arrow: Right 47"/>
          <p:cNvSpPr/>
          <p:nvPr/>
        </p:nvSpPr>
        <p:spPr>
          <a:xfrm rot="16200000">
            <a:off x="5745024" y="4946780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5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87113" y="1384042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Battery pack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7907696" y="1999862"/>
            <a:ext cx="1172548" cy="15582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Servo</a:t>
            </a:r>
          </a:p>
        </p:txBody>
      </p:sp>
      <p:sp>
        <p:nvSpPr>
          <p:cNvPr id="6" name="Rectangle 5"/>
          <p:cNvSpPr/>
          <p:nvPr/>
        </p:nvSpPr>
        <p:spPr>
          <a:xfrm>
            <a:off x="3447020" y="1999862"/>
            <a:ext cx="1309395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Speed Controller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9210873" y="2562809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322978" y="1999862"/>
            <a:ext cx="1172548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Axel</a:t>
            </a:r>
          </a:p>
        </p:txBody>
      </p:sp>
      <p:sp>
        <p:nvSpPr>
          <p:cNvPr id="10" name="Arrow: Right 9"/>
          <p:cNvSpPr/>
          <p:nvPr/>
        </p:nvSpPr>
        <p:spPr>
          <a:xfrm rot="10800000">
            <a:off x="2242283" y="2562809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4401" y="1999862"/>
            <a:ext cx="1003784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Drive Shaft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741574" y="4117912"/>
            <a:ext cx="162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41574" y="3592286"/>
            <a:ext cx="0" cy="516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021495" y="3934410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198777" y="3760238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012164" y="3592286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98777" y="3592286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012164" y="1645298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208107" y="1816359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96612" y="1651518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98777" y="1831910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035997" y="4108581"/>
            <a:ext cx="162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662874" y="3582955"/>
            <a:ext cx="0" cy="516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7045328" y="3906420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045328" y="3732249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392285" y="3564296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215002" y="3564297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shockinglydelicious.com/wp-content/uploads/2011/08/IMG_05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408" y="3232113"/>
            <a:ext cx="2022921" cy="13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5387113" y="5806143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32" name="Arrow: Right 31"/>
          <p:cNvSpPr/>
          <p:nvPr/>
        </p:nvSpPr>
        <p:spPr>
          <a:xfrm rot="16200000">
            <a:off x="5773017" y="4992825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1550079" y="36016"/>
            <a:ext cx="2446533" cy="109920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68346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7838" y="120581"/>
            <a:ext cx="3485854" cy="1074988"/>
          </a:xfrm>
        </p:spPr>
        <p:txBody>
          <a:bodyPr/>
          <a:lstStyle/>
          <a:p>
            <a:r>
              <a:rPr lang="en-US" dirty="0"/>
              <a:t>Design Aspects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2220869"/>
            <a:ext cx="8946541" cy="15300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Reverse Engineer receiver signals (no documentation </a:t>
            </a:r>
            <a:r>
              <a:rPr lang="en-US" dirty="0">
                <a:sym typeface="Wingdings" panose="05000000000000000000" pitchFamily="2" charset="2"/>
              </a:rPr>
              <a:t>)</a:t>
            </a:r>
            <a:endParaRPr lang="en-US" dirty="0"/>
          </a:p>
          <a:p>
            <a:r>
              <a:rPr lang="en-US" dirty="0"/>
              <a:t>Replace receiver with Raspberry Pi to mimic signals</a:t>
            </a:r>
          </a:p>
          <a:p>
            <a:r>
              <a:rPr lang="en-US" dirty="0"/>
              <a:t>Write Android App to control Raspberry Pi over remote signal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87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963" y="0"/>
            <a:ext cx="5737608" cy="966253"/>
          </a:xfrm>
        </p:spPr>
        <p:txBody>
          <a:bodyPr>
            <a:normAutofit/>
          </a:bodyPr>
          <a:lstStyle/>
          <a:p>
            <a:r>
              <a:rPr lang="en-US" dirty="0"/>
              <a:t>Reverse Engineer Signals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0413" y="2135274"/>
            <a:ext cx="5198347" cy="29240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00" y="2150347"/>
            <a:ext cx="5171552" cy="290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07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629" y="217682"/>
            <a:ext cx="2047325" cy="732271"/>
          </a:xfrm>
        </p:spPr>
        <p:txBody>
          <a:bodyPr>
            <a:normAutofit/>
          </a:bodyPr>
          <a:lstStyle/>
          <a:p>
            <a:r>
              <a:rPr lang="en-US" dirty="0"/>
              <a:t>Signals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4049" y="3648057"/>
            <a:ext cx="7557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59829" y="2593698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59829" y="2593698"/>
            <a:ext cx="6811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31633" y="2593698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840963" y="3648057"/>
            <a:ext cx="40494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880401" y="2593698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890449" y="2593698"/>
            <a:ext cx="6811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574693" y="2593698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571583" y="3648057"/>
            <a:ext cx="7557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404049" y="4948122"/>
            <a:ext cx="7557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159829" y="3893763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59829" y="3893763"/>
            <a:ext cx="4292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589037" y="3893763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589037" y="4948122"/>
            <a:ext cx="43014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9881118" y="3893763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319657" y="3893763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319657" y="4948122"/>
            <a:ext cx="10077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890449" y="3893763"/>
            <a:ext cx="4292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422710" y="6319723"/>
            <a:ext cx="7557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159828" y="5265365"/>
            <a:ext cx="0" cy="10543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178490" y="5265364"/>
            <a:ext cx="11476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326154" y="5265364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354146" y="6319723"/>
            <a:ext cx="35549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9890448" y="5265365"/>
            <a:ext cx="0" cy="10543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909110" y="5265364"/>
            <a:ext cx="6811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056774" y="5265364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1056774" y="6319723"/>
            <a:ext cx="270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909110" y="5265364"/>
            <a:ext cx="11476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103845" y="2211143"/>
            <a:ext cx="0" cy="4226767"/>
          </a:xfrm>
          <a:prstGeom prst="line">
            <a:avLst/>
          </a:prstGeom>
          <a:ln w="38100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826335" y="2307558"/>
            <a:ext cx="0" cy="4226767"/>
          </a:xfrm>
          <a:prstGeom prst="line">
            <a:avLst/>
          </a:prstGeom>
          <a:ln w="38100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150499" y="1813037"/>
            <a:ext cx="6811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850293" y="1655970"/>
            <a:ext cx="0" cy="3141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153607" y="1655970"/>
            <a:ext cx="0" cy="3141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085345" y="126836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1.5ms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5103845" y="1107021"/>
            <a:ext cx="4743063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9846908" y="949953"/>
            <a:ext cx="0" cy="31413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06953" y="949954"/>
            <a:ext cx="0" cy="31413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150521" y="659155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705670" y="416746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1.0ms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386964" y="5562175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2.0ms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84399" y="2100611"/>
            <a:ext cx="30786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Periodic at 10ms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3.3V Digital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signal at 1.5ms (do nothing)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Identical signals to both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Turn left or throttle backward (max)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Turn right or throttle forward (max)</a:t>
            </a:r>
          </a:p>
        </p:txBody>
      </p:sp>
      <p:grpSp>
        <p:nvGrpSpPr>
          <p:cNvPr id="87" name="Group 86"/>
          <p:cNvGrpSpPr/>
          <p:nvPr/>
        </p:nvGrpSpPr>
        <p:grpSpPr>
          <a:xfrm rot="5400000">
            <a:off x="3540969" y="2942521"/>
            <a:ext cx="1054358" cy="356714"/>
            <a:chOff x="3540970" y="1813034"/>
            <a:chExt cx="699794" cy="314131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3540970" y="1970101"/>
              <a:ext cx="68113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240764" y="1813034"/>
              <a:ext cx="0" cy="3141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544078" y="1813034"/>
              <a:ext cx="0" cy="3141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/>
          <p:cNvSpPr txBox="1"/>
          <p:nvPr/>
        </p:nvSpPr>
        <p:spPr>
          <a:xfrm>
            <a:off x="4082305" y="2879083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3.3V</a:t>
            </a:r>
          </a:p>
        </p:txBody>
      </p:sp>
    </p:spTree>
    <p:extLst>
      <p:ext uri="{BB962C8B-B14F-4D97-AF65-F5344CB8AC3E}">
        <p14:creationId xmlns:p14="http://schemas.microsoft.com/office/powerpoint/2010/main" val="2248289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8753" y="30168"/>
            <a:ext cx="4060454" cy="784710"/>
          </a:xfrm>
        </p:spPr>
        <p:txBody>
          <a:bodyPr/>
          <a:lstStyle/>
          <a:p>
            <a:pPr algn="ctr"/>
            <a:r>
              <a:rPr lang="en-US" dirty="0"/>
              <a:t>Physical System</a:t>
            </a:r>
          </a:p>
        </p:txBody>
      </p:sp>
      <p:sp>
        <p:nvSpPr>
          <p:cNvPr id="4" name="Rectangle 3"/>
          <p:cNvSpPr/>
          <p:nvPr/>
        </p:nvSpPr>
        <p:spPr>
          <a:xfrm>
            <a:off x="5349789" y="873973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Battery pack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7870372" y="1489793"/>
            <a:ext cx="1172548" cy="15582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Servo</a:t>
            </a:r>
          </a:p>
        </p:txBody>
      </p:sp>
      <p:sp>
        <p:nvSpPr>
          <p:cNvPr id="6" name="Rectangle 5"/>
          <p:cNvSpPr/>
          <p:nvPr/>
        </p:nvSpPr>
        <p:spPr>
          <a:xfrm>
            <a:off x="3409696" y="1489793"/>
            <a:ext cx="1309395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Speed Controller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9173549" y="2052740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85654" y="1489793"/>
            <a:ext cx="1172548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Axel</a:t>
            </a:r>
          </a:p>
        </p:txBody>
      </p:sp>
      <p:sp>
        <p:nvSpPr>
          <p:cNvPr id="10" name="Arrow: Right 9"/>
          <p:cNvSpPr/>
          <p:nvPr/>
        </p:nvSpPr>
        <p:spPr>
          <a:xfrm rot="10800000">
            <a:off x="2204959" y="2052740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77077" y="1489793"/>
            <a:ext cx="1003784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Drive Shaft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704250" y="3082217"/>
            <a:ext cx="0" cy="1029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974840" y="3082217"/>
            <a:ext cx="0" cy="5147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61453" y="3082217"/>
            <a:ext cx="0" cy="10294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974840" y="1135229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170783" y="1306290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59288" y="1141449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61453" y="1321841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1" idx="0"/>
          </p:cNvCxnSpPr>
          <p:nvPr/>
        </p:nvCxnSpPr>
        <p:spPr>
          <a:xfrm>
            <a:off x="8625550" y="3072886"/>
            <a:ext cx="0" cy="10414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177678" y="3054228"/>
            <a:ext cx="0" cy="105746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https://upload.wikimedia.org/wikipedia/commons/thumb/c/ca/Raspberry_Pi_B%2B_rev_1.2.svg/300px-Raspberry_Pi_B%2B_rev_1.2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4" t="12385" r="5781" b="5801"/>
          <a:stretch/>
        </p:blipFill>
        <p:spPr bwMode="auto">
          <a:xfrm>
            <a:off x="3498980" y="4111695"/>
            <a:ext cx="1587144" cy="102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s://upload.wikimedia.org/wikipedia/commons/thumb/c/ca/Raspberry_Pi_B%2B_rev_1.2.svg/300px-Raspberry_Pi_B%2B_rev_1.2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4" t="12385" r="5781" b="5801"/>
          <a:stretch/>
        </p:blipFill>
        <p:spPr bwMode="auto">
          <a:xfrm>
            <a:off x="7831978" y="4114372"/>
            <a:ext cx="1587144" cy="102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/>
          <p:cNvCxnSpPr/>
          <p:nvPr/>
        </p:nvCxnSpPr>
        <p:spPr>
          <a:xfrm>
            <a:off x="8381999" y="3066672"/>
            <a:ext cx="0" cy="5147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974841" y="3607408"/>
            <a:ext cx="44071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4161453" y="3865988"/>
            <a:ext cx="401622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row: Right 44"/>
          <p:cNvSpPr/>
          <p:nvPr/>
        </p:nvSpPr>
        <p:spPr>
          <a:xfrm>
            <a:off x="5382474" y="4391831"/>
            <a:ext cx="2186057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3463444" y="5921400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Android App</a:t>
            </a:r>
          </a:p>
        </p:txBody>
      </p:sp>
      <p:sp>
        <p:nvSpPr>
          <p:cNvPr id="47" name="Arrow: Right 46"/>
          <p:cNvSpPr/>
          <p:nvPr/>
        </p:nvSpPr>
        <p:spPr>
          <a:xfrm rot="16200000">
            <a:off x="4378511" y="5296683"/>
            <a:ext cx="539614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rrow: Right 48"/>
          <p:cNvSpPr/>
          <p:nvPr/>
        </p:nvSpPr>
        <p:spPr>
          <a:xfrm rot="5400000">
            <a:off x="3658381" y="5296683"/>
            <a:ext cx="539614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0498495" y="4335852"/>
            <a:ext cx="1172548" cy="5225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PiCam</a:t>
            </a:r>
          </a:p>
        </p:txBody>
      </p:sp>
      <p:sp>
        <p:nvSpPr>
          <p:cNvPr id="51" name="Arrow: Right 50"/>
          <p:cNvSpPr/>
          <p:nvPr/>
        </p:nvSpPr>
        <p:spPr>
          <a:xfrm rot="10800000">
            <a:off x="9682569" y="4363841"/>
            <a:ext cx="579339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674733" y="5938099"/>
            <a:ext cx="2188028" cy="5813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Rtsp web address</a:t>
            </a:r>
          </a:p>
        </p:txBody>
      </p:sp>
      <p:sp>
        <p:nvSpPr>
          <p:cNvPr id="53" name="Arrow: Right 52"/>
          <p:cNvSpPr/>
          <p:nvPr/>
        </p:nvSpPr>
        <p:spPr>
          <a:xfrm rot="5400000">
            <a:off x="8355641" y="5296584"/>
            <a:ext cx="539817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/>
          <p:cNvSpPr/>
          <p:nvPr/>
        </p:nvSpPr>
        <p:spPr>
          <a:xfrm rot="10800000">
            <a:off x="5321797" y="5996045"/>
            <a:ext cx="2186057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07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204" y="0"/>
            <a:ext cx="4609179" cy="1012188"/>
          </a:xfrm>
        </p:spPr>
        <p:txBody>
          <a:bodyPr/>
          <a:lstStyle/>
          <a:p>
            <a:r>
              <a:rPr lang="en-US" dirty="0"/>
              <a:t>Raspberry Pi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199" y="1339034"/>
            <a:ext cx="8946541" cy="187526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the GPIO pins to output square pulse based on input from App</a:t>
            </a:r>
          </a:p>
          <a:p>
            <a:r>
              <a:rPr lang="en-US" dirty="0"/>
              <a:t>Separate </a:t>
            </a:r>
            <a:r>
              <a:rPr lang="en-US" dirty="0" err="1"/>
              <a:t>Pis</a:t>
            </a:r>
            <a:r>
              <a:rPr lang="en-US" dirty="0"/>
              <a:t> for each mechanical system on car</a:t>
            </a:r>
          </a:p>
          <a:p>
            <a:r>
              <a:rPr lang="en-US" dirty="0"/>
              <a:t>Master Pi – communicate to/from App</a:t>
            </a:r>
          </a:p>
          <a:p>
            <a:pPr lvl="1"/>
            <a:r>
              <a:rPr lang="en-US" dirty="0"/>
              <a:t>Slave Pi – takes commands from Master 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420" y="3461657"/>
            <a:ext cx="3107094" cy="31070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39133" y="5922420"/>
            <a:ext cx="2836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Master Pai Mei</a:t>
            </a:r>
          </a:p>
          <a:p>
            <a:r>
              <a:rPr lang="en-US" dirty="0"/>
              <a:t>	-Kill Bill (2003)</a:t>
            </a:r>
          </a:p>
        </p:txBody>
      </p:sp>
    </p:spTree>
    <p:extLst>
      <p:ext uri="{BB962C8B-B14F-4D97-AF65-F5344CB8AC3E}">
        <p14:creationId xmlns:p14="http://schemas.microsoft.com/office/powerpoint/2010/main" val="3171333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294" y="85235"/>
            <a:ext cx="5269497" cy="993526"/>
          </a:xfrm>
        </p:spPr>
        <p:txBody>
          <a:bodyPr>
            <a:normAutofit/>
          </a:bodyPr>
          <a:lstStyle/>
          <a:p>
            <a:r>
              <a:rPr lang="en-US" dirty="0"/>
              <a:t>Networking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2079" y="1836877"/>
            <a:ext cx="7536834" cy="3569135"/>
          </a:xfrm>
        </p:spPr>
        <p:txBody>
          <a:bodyPr>
            <a:normAutofit/>
          </a:bodyPr>
          <a:lstStyle/>
          <a:p>
            <a:r>
              <a:rPr lang="en-US" dirty="0"/>
              <a:t>Use WIFI sockets to communicate</a:t>
            </a:r>
          </a:p>
          <a:p>
            <a:pPr lvl="1"/>
            <a:r>
              <a:rPr lang="en-US" dirty="0"/>
              <a:t>~72MBPS (necessary for video)</a:t>
            </a:r>
          </a:p>
          <a:p>
            <a:r>
              <a:rPr lang="en-US" dirty="0"/>
              <a:t>Mastery Pi config change to</a:t>
            </a:r>
            <a:r>
              <a:rPr lang="en-US" dirty="0"/>
              <a:t> broadcast </a:t>
            </a:r>
            <a:r>
              <a:rPr lang="en-US" dirty="0"/>
              <a:t>WIFI</a:t>
            </a:r>
          </a:p>
          <a:p>
            <a:pPr lvl="1"/>
            <a:r>
              <a:rPr lang="en-US" dirty="0"/>
              <a:t>App/Slave Pi will connect to network</a:t>
            </a:r>
            <a:endParaRPr lang="en-US" dirty="0"/>
          </a:p>
          <a:p>
            <a:r>
              <a:rPr lang="en-US" dirty="0"/>
              <a:t>Send PiCam stream to </a:t>
            </a:r>
            <a:r>
              <a:rPr lang="en-US" dirty="0" err="1"/>
              <a:t>rtsp</a:t>
            </a:r>
            <a:r>
              <a:rPr lang="en-US" dirty="0"/>
              <a:t> web address:</a:t>
            </a:r>
          </a:p>
          <a:p>
            <a:pPr lvl="1"/>
            <a:r>
              <a:rPr lang="en-US" dirty="0"/>
              <a:t>rtsp://192.168.1.80:8554/myPicam/Stream.mp4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891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109</TotalTime>
  <Words>310</Words>
  <Application>Microsoft Office PowerPoint</Application>
  <PresentationFormat>Widescreen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Trebuchet MS</vt:lpstr>
      <vt:lpstr>Tw Cen MT</vt:lpstr>
      <vt:lpstr>Wingdings</vt:lpstr>
      <vt:lpstr>Circuit</vt:lpstr>
      <vt:lpstr>Android App Controlled RC Car</vt:lpstr>
      <vt:lpstr>Overview</vt:lpstr>
      <vt:lpstr>Overview</vt:lpstr>
      <vt:lpstr>Design Aspects</vt:lpstr>
      <vt:lpstr>Reverse Engineer Signals</vt:lpstr>
      <vt:lpstr>Signals</vt:lpstr>
      <vt:lpstr>Physical System</vt:lpstr>
      <vt:lpstr>Raspberry Pi Signals</vt:lpstr>
      <vt:lpstr>Networking Signals</vt:lpstr>
      <vt:lpstr>A Few Other Things To Do</vt:lpstr>
      <vt:lpstr>Android App</vt:lpstr>
      <vt:lpstr>Other Features/Future Implementations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App Controlled RC Car</dc:title>
  <dc:creator>Lerrrrmps</dc:creator>
  <cp:lastModifiedBy>Lerrrrmps</cp:lastModifiedBy>
  <cp:revision>12</cp:revision>
  <dcterms:created xsi:type="dcterms:W3CDTF">2017-04-25T02:37:38Z</dcterms:created>
  <dcterms:modified xsi:type="dcterms:W3CDTF">2017-04-25T04:27:17Z</dcterms:modified>
</cp:coreProperties>
</file>